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73516-64DA-4BC2-8433-9179D5164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229F8A-C52F-412A-9A4F-52E927653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DF0E0-6B4D-4BE7-8D60-64BA18E4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2812D0-5711-47B7-A94D-F755D438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662185-8E20-4485-89B2-244C655F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541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4E418-29F6-4091-9735-54611D45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FABFBB-059E-4BFC-8DCB-3AD18920D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9F5C5F-FF98-41E7-BF48-23204E53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3E68B5-3C8F-4D1A-89BB-657E9A29A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BF86A2-B6DB-4047-92CD-4BD66749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4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4D8BC4-F597-497E-98C8-A8C69113E4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6FDF41-59F9-421E-8773-9CD92CD3A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2A3F82-CE0D-4676-9DD4-684F3123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2DD26E-C542-43E3-8F0A-5CFB81C3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4C76C7-57C2-4930-AE9D-650200E25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840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4342B-5E27-41B1-A7AA-278E6A65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1FC72C-509C-4413-B98C-C22AA66D7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D999DA-DB1C-44FE-BF5B-8E0EC460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5DA929-A9FE-4B8C-A137-AC5341D6D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8801EA-044B-4BD8-B5AC-376B8195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73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A86D09-93A9-4C27-B4C1-C4D581A4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47A57D-0BA3-4DCE-88EB-A5904CE69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06A364-B020-471C-9AF1-441246C4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E1B0E9-8B22-445D-B67F-3A126F9F8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6DA3F2-98AD-41ED-A7CF-BCD2A08D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61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7D818D-11F0-4D39-83CB-08B070CC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A03CDE-E75E-4E7A-B1A5-4875830EE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E204E8-7E92-41AF-9A48-ED79F666E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E372A7-8BD1-4A51-81DD-E1D0AB57A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92BDF4-477F-41D0-BCA6-B5E06FFBC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A1BF83-EEDA-4508-A171-144421A7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207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34CB5-9614-450E-9CCE-C4A1F676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663EA3-2B52-43CA-B717-B6A1E4B66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3EC940-6005-4B7A-809D-D2F83E79E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51C040-198A-4B98-A47D-B000BEB99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F5E157C-029E-4D26-AE6F-78859B109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B9B7354-9368-4835-9C46-1C3557EB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5C3A55D-2FA8-476D-9D21-70DD33E5F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562DCA-A65C-4F35-BC1C-49AEC889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45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D233D2-8688-4A8C-8E26-47A643215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990DD9-2EB0-4FC8-995E-46FFDACB4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9A84C2C-8048-4708-B2C4-D9E2CD6A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7B4CA9-A40F-41F3-86C8-51996B637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3046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4B366FD-8549-46AB-9DD1-85B7D665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084E0D-A6F8-449F-B267-AD173557B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9F1670-D1E4-42FD-BA6F-F7AFE3CC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204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4C161-F09B-47EB-ADC7-541CC2503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8136E3-BA75-4D0C-B64F-5BABF8050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A3E4ED5-46E5-49A1-AC5D-3D20FE906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5323FF-1FF3-403A-B991-D6DB62572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A4727AB-80BE-4A65-A8FA-3D0812A6A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02E901-4606-42D8-9B19-3D6C900E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330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132786-9FDA-4D92-AC23-59FA42B27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8E0EED4-F6AE-4C34-846E-E6C202B9DD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F5C1F3-DD2A-49D6-9956-7B9A8133D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ACB210-6017-4712-AA37-78B9D4506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473444-B8A9-4802-8041-2375BA644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C07A36-CAC4-4AE3-ACBC-ECE4D5FB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34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BE176-459B-4640-A584-0E01EFB17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5EBA45-3493-47BC-B53B-89D85BAD3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653155-9DDC-4B70-8A43-D0A13B225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20618A-64C7-4D59-AFB4-693C5C8BF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65DD47-3DFC-475A-86D8-2A57B4D5B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47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F18C8BE-C6CD-47BB-BC79-C701787622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1894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941D433-FF39-4894-87CB-13565923FF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78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61BCD0-FD5A-44CB-8B08-FF90FB4637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94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74B1BA4-24E8-471C-8413-54059C2D2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375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6B4BE44-A216-46ED-920F-4C34E423F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77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1E516AD-3FDB-4695-A49B-B697EC3BCD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34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BB51DE-0E58-4597-8697-6EE6F3193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82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788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506892-8912-4B21-9745-0F0FC853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50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DC700DF-0CEB-44DC-B8BD-77EC3D6FC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0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80BADFF-7FC7-4A32-8383-2C9E72C79C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017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2956C1-0E4D-45D4-A177-882E3518A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645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0D315B1-D332-44FE-8795-5CC092A0D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772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3A0497D-3349-4792-A6BB-AA3E1DB28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6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CE7AE52-76B1-41BA-B705-A52C3FDE5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024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50D61AA-8C2E-4FF8-9227-46EE0B28A6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49116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Широкоэкранный</PresentationFormat>
  <Paragraphs>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Гордеев</dc:creator>
  <cp:lastModifiedBy>Никита Гордеев</cp:lastModifiedBy>
  <cp:revision>1</cp:revision>
  <dcterms:created xsi:type="dcterms:W3CDTF">2022-12-27T20:35:05Z</dcterms:created>
  <dcterms:modified xsi:type="dcterms:W3CDTF">2022-12-27T20:36:31Z</dcterms:modified>
</cp:coreProperties>
</file>

<file path=docProps/thumbnail.jpeg>
</file>